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1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7594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898-C0F6-4753-A213-C48A3516D4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21882" y="9296400"/>
            <a:ext cx="354264" cy="348813"/>
          </a:xfrm>
        </p:spPr>
        <p:txBody>
          <a:bodyPr/>
          <a:lstStyle/>
          <a:p>
            <a:fld id="{C04D0602-35F1-41CA-8150-B4E48BEE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0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99" y="1644693"/>
            <a:ext cx="11137424" cy="683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38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Black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Central Question:  Cheat-Sheet to define the Boxes</dc:title>
  <dc:creator>ML Bach</dc:creator>
  <cp:lastModifiedBy>ML Bach</cp:lastModifiedBy>
  <cp:revision>7</cp:revision>
  <dcterms:modified xsi:type="dcterms:W3CDTF">2017-10-08T19:20:02Z</dcterms:modified>
</cp:coreProperties>
</file>